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Raleway"/>
      <p:regular r:id="rId13"/>
    </p:embeddedFont>
    <p:embeddedFont>
      <p:font typeface="Raleway"/>
      <p:regular r:id="rId14"/>
    </p:embeddedFont>
    <p:embeddedFont>
      <p:font typeface="Raleway"/>
      <p:regular r:id="rId15"/>
    </p:embeddedFont>
    <p:embeddedFont>
      <p:font typeface="Raleway"/>
      <p:regular r:id="rId16"/>
    </p:embeddedFont>
    <p:embeddedFont>
      <p:font typeface="Roboto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4063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Interrelaciones entre modelos mentales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53723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modelos mentales, que son las representaciones simplificadas que las personas tienen de la realidad, están interconectados de manera compleja. Entender cómo se influyen y se relacionan entre sí es crucial para mejorar la toma de decisiones y la resolución de problemas.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16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Definición de modelos mentales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69356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03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Estructura Interna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194209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modelos mentales son representaciones simplificadas de la realidad que las personas construyen en sus mentes, incluyendo conceptos, relaciones, y patrones.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69356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703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Guía de Acción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194209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Estos modelos mentales ayudan a las personas a predecir, explicar y dar sentido al mundo que les rodea, y a guiar sus acciones.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832872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6067306"/>
            <a:ext cx="29609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Base de Conocimiento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55772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forman a partir de la experiencia, el aprendizaje y las creencias de cada individuo, y se actualizan constantemente.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73004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Tipos de modelos mentales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Modelos Individuales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Representaciones personales de la realidad, basadas en la experiencia y las creencias de cada persona.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Modelos Sociales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Representaciones compartidas dentro de un grupo, que influyen en la forma en que se entiende y se interactúa con el mundo.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34557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Modelos Organizacionales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Modelos mentales colectivos que guían el comportamiento y la toma de decisiones dentro de una organización.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188" y="589598"/>
            <a:ext cx="7667625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Cómo se forman los modelos mentales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43107" y="2224207"/>
            <a:ext cx="22860" cy="5415677"/>
          </a:xfrm>
          <a:prstGeom prst="roundRect">
            <a:avLst>
              <a:gd name="adj" fmla="val 387511"/>
            </a:avLst>
          </a:prstGeom>
          <a:solidFill>
            <a:srgbClr val="C7C7D0"/>
          </a:solidFill>
          <a:ln/>
        </p:spPr>
      </p:sp>
      <p:sp>
        <p:nvSpPr>
          <p:cNvPr id="5" name="Shape 2"/>
          <p:cNvSpPr/>
          <p:nvPr/>
        </p:nvSpPr>
        <p:spPr>
          <a:xfrm>
            <a:off x="1268909" y="2687122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817305" y="2461379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6850" y="2540437"/>
            <a:ext cx="135374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214563" y="2435066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Experiencia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14563" y="2890957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interacciones y vivencias de las personas son la base para construir sus modelos mentales.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68909" y="4450199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C7C7D0"/>
          </a:solidFill>
          <a:ln/>
        </p:spPr>
      </p:sp>
      <p:sp>
        <p:nvSpPr>
          <p:cNvPr id="11" name="Shape 8"/>
          <p:cNvSpPr/>
          <p:nvPr/>
        </p:nvSpPr>
        <p:spPr>
          <a:xfrm>
            <a:off x="817305" y="4224457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72086" y="4303514"/>
            <a:ext cx="16478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214563" y="4198144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Aprendizaje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14563" y="4654034"/>
            <a:ext cx="6191250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conocimiento adquirido a través de la educación, la capacitación y el estudio también influye en la formación de estos modelos.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68909" y="6550581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C7C7D0"/>
          </a:solidFill>
          <a:ln/>
        </p:spPr>
      </p:sp>
      <p:sp>
        <p:nvSpPr>
          <p:cNvPr id="16" name="Shape 13"/>
          <p:cNvSpPr/>
          <p:nvPr/>
        </p:nvSpPr>
        <p:spPr>
          <a:xfrm>
            <a:off x="817305" y="6324838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70062" y="6403896"/>
            <a:ext cx="168950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214563" y="6298525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Creencias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14563" y="6754416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ideas preconcebidas y los supuestos que cada individuo tiene sobre el mundo también moldean sus modelos mentales.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065" y="562332"/>
            <a:ext cx="7717869" cy="1909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Impacto de los modelos mentales en la toma de decisiones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65" y="2777728"/>
            <a:ext cx="1018699" cy="16298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278" y="2981444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Percepción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37278" y="3421856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modelos mentales influyen en cómo las personas interpretan y dan sentido a la información.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65" y="4407575"/>
            <a:ext cx="1018699" cy="16298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37278" y="4611291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Análisis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37278" y="5051703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Estos modelos guían el proceso de identificar problemas, generar alternativas y evaluar opciones.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65" y="6037421"/>
            <a:ext cx="1018699" cy="16298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37278" y="6241137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Acción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37278" y="6681549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Finalmente, los modelos mentales determinan las decisiones y acciones que las personas eligen tomar.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894" y="562927"/>
            <a:ext cx="7715012" cy="1913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Estrategias para desarrollar modelos mentales más efectivos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894" y="2782848"/>
            <a:ext cx="510302" cy="510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0894" y="34972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Aprendizaje Continuo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00894" y="3938468"/>
            <a:ext cx="370439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Expandir los conocimientos a través de la lectura, la capacitación y la investigación.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1395" y="2782848"/>
            <a:ext cx="510302" cy="5103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1395" y="3497223"/>
            <a:ext cx="256032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Perspectivas Diversas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0211395" y="3938468"/>
            <a:ext cx="370451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Exponerse a diferentes puntos de vista para ampliar la visión y evitar sesgos.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894" y="5530929"/>
            <a:ext cx="510302" cy="5103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0894" y="624530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Reflexión Crítica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00894" y="6686550"/>
            <a:ext cx="370439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Analizar y cuestionar constantemente los propios modelos mentales para mejorarlos.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1395" y="5530929"/>
            <a:ext cx="510302" cy="51030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1395" y="624530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Colaboración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0211395" y="6686550"/>
            <a:ext cx="370451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Compartir y discutir modelos mentales con otros para enriquecerlos y validarlos.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2024-11-03T08:39:42Z</dcterms:created>
  <dcterms:modified xsi:type="dcterms:W3CDTF">2024-11-03T08:39:42Z</dcterms:modified>
</cp:coreProperties>
</file>